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60" r:id="rId5"/>
    <p:sldId id="261" r:id="rId6"/>
    <p:sldId id="258" r:id="rId7"/>
    <p:sldId id="266" r:id="rId8"/>
    <p:sldId id="268" r:id="rId9"/>
    <p:sldId id="267" r:id="rId10"/>
    <p:sldId id="263" r:id="rId11"/>
    <p:sldId id="259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B8476-E908-4FC7-BD64-985868ADCE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6200" dirty="0"/>
              <a:t>High School Athletics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9BF5E-2030-485E-B22F-4D120320EA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Coleen davenport </a:t>
            </a:r>
            <a:r>
              <a:rPr lang="en-US" dirty="0" err="1"/>
              <a:t>Paysinger</a:t>
            </a:r>
            <a:r>
              <a:rPr lang="en-US" dirty="0"/>
              <a:t>  </a:t>
            </a:r>
            <a:r>
              <a:rPr lang="en-US" dirty="0" err="1"/>
              <a:t>mCAA</a:t>
            </a:r>
            <a:r>
              <a:rPr lang="en-US" dirty="0"/>
              <a:t>, ATC</a:t>
            </a:r>
          </a:p>
          <a:p>
            <a:r>
              <a:rPr lang="en-US" dirty="0"/>
              <a:t>Athletic Director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9ABAA-9367-450A-AD4D-87A2BA2A0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08" y="1447798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314615-2407-4850-8744-5AECF7FB6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488" y="144779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E3E2-14D0-4F4E-A43A-D6EC84C72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2022-23 School year Accomplishments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8E2A0-EB36-436D-B827-C79B0787D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53248"/>
            <a:ext cx="8946541" cy="439515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Girls Cross Country team advances to STATE CIF meet for the first time in school history</a:t>
            </a:r>
          </a:p>
          <a:p>
            <a:r>
              <a:rPr lang="en-US" dirty="0"/>
              <a:t>Girls Wrestling Team earned the CIFSS TOP All Academic team award</a:t>
            </a:r>
          </a:p>
          <a:p>
            <a:r>
              <a:rPr lang="en-US" dirty="0"/>
              <a:t>Football team plays first games at Home, on campus in decades</a:t>
            </a:r>
          </a:p>
          <a:p>
            <a:r>
              <a:rPr lang="en-US" dirty="0"/>
              <a:t>Girls Volleyball Team earns CIF playoff bid out of the toughest league in Southern California</a:t>
            </a:r>
          </a:p>
          <a:p>
            <a:r>
              <a:rPr lang="en-US" dirty="0"/>
              <a:t>Boys and Girls Basketball play multiple CIF playoff games in their respective divisions</a:t>
            </a:r>
          </a:p>
          <a:p>
            <a:r>
              <a:rPr lang="en-US" dirty="0"/>
              <a:t>Boys Soccer earns CIFSS Semi-Finals &amp; CIF Southern Cal Regional Playoffs in Division 2</a:t>
            </a:r>
          </a:p>
          <a:p>
            <a:r>
              <a:rPr lang="en-US" dirty="0"/>
              <a:t>Girls Soccer plays multiple games in  Division 2 CIF playoffs</a:t>
            </a:r>
          </a:p>
          <a:p>
            <a:r>
              <a:rPr lang="en-US" dirty="0"/>
              <a:t>Wrestling has 6 individual wrestlers earn a place to compete at the Masters meet and one individual competed and finished 3</a:t>
            </a:r>
            <a:r>
              <a:rPr lang="en-US" baseline="30000" dirty="0"/>
              <a:t>rd</a:t>
            </a:r>
            <a:r>
              <a:rPr lang="en-US" dirty="0"/>
              <a:t> at State meet.</a:t>
            </a:r>
          </a:p>
          <a:p>
            <a:r>
              <a:rPr lang="en-US" dirty="0"/>
              <a:t>Our current 10 spring sports are all on target to compete in CIF playoffs later this spring.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4AAA3B-3670-4782-8C7B-57B0862F7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607" y="713195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B3CAE5-2CCC-4287-B2A0-C9BE5F4A0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3607" y="4147364"/>
            <a:ext cx="1907664" cy="147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9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D92C6-D677-4755-85B8-58903883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High School Athletics FAQ</a:t>
            </a:r>
            <a:br>
              <a:rPr lang="en-US" dirty="0"/>
            </a:br>
            <a:r>
              <a:rPr lang="en-US" dirty="0"/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EB6CC-0F17-4B31-896E-EFEDE39D7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2" y="2052918"/>
            <a:ext cx="9169878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HOW MANY SPORTS CAN A STUDENT PLAY IN THE YEAR?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All students enrolled at SAMOHI are </a:t>
            </a:r>
            <a:r>
              <a:rPr lang="en-US" sz="1600" u="sng" dirty="0">
                <a:solidFill>
                  <a:schemeClr val="bg1"/>
                </a:solidFill>
              </a:rPr>
              <a:t>encouraged</a:t>
            </a:r>
            <a:r>
              <a:rPr lang="en-US" sz="1600" dirty="0">
                <a:solidFill>
                  <a:schemeClr val="bg1"/>
                </a:solidFill>
              </a:rPr>
              <a:t> to participate in multiple sports per year.  Students are allowed to participate on one sport for each of the three seasons. </a:t>
            </a:r>
          </a:p>
          <a:p>
            <a:pPr marL="457200" lvl="1" indent="0">
              <a:buNone/>
            </a:pPr>
            <a:r>
              <a:rPr lang="en-US" dirty="0"/>
              <a:t>WHERE ARE ALL THE SPORTS GAMES SCHEDULES FOUND?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All of the sports have a page on the </a:t>
            </a:r>
            <a:r>
              <a:rPr lang="en-US" sz="1600" dirty="0" err="1">
                <a:solidFill>
                  <a:schemeClr val="bg1"/>
                </a:solidFill>
              </a:rPr>
              <a:t>Samohi</a:t>
            </a:r>
            <a:r>
              <a:rPr lang="en-US" sz="1600" dirty="0">
                <a:solidFill>
                  <a:schemeClr val="bg1"/>
                </a:solidFill>
              </a:rPr>
              <a:t> website.  On that team page the games of the season are listed with other important information for that sport</a:t>
            </a:r>
          </a:p>
          <a:p>
            <a:pPr marL="457200" lvl="1" indent="0">
              <a:buNone/>
            </a:pPr>
            <a:r>
              <a:rPr lang="en-US" dirty="0"/>
              <a:t>HOW CAN WE SUPPORT OUR STUDENT ATHLETE AND SPORTS TEAM? 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Parents are the largest personal support for each of our teams. Attend games as a positive spectator, purchase ASB card for student athlete,  support the team concept, volunteer at snack stands, or banquets. Donate to ED FOUNDATION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02572-5C41-4FC0-8AE5-F667DCE83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296" y="209725"/>
            <a:ext cx="2846664" cy="2134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F138BA-BB31-40D9-94F9-EEBEA8879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9154" y="2932030"/>
            <a:ext cx="2421623" cy="181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18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282E1-3C66-48BE-8C6A-D9A56A19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8CB24-E0D1-4327-BAD8-D8E38E4D1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THANK YOU and have a great night.</a:t>
            </a:r>
          </a:p>
          <a:p>
            <a:endParaRPr lang="en-US" sz="3200" dirty="0"/>
          </a:p>
          <a:p>
            <a:r>
              <a:rPr lang="en-US" sz="3200" dirty="0"/>
              <a:t>Contact:  Coleen Davenport </a:t>
            </a:r>
            <a:r>
              <a:rPr lang="en-US" sz="3200" dirty="0" err="1"/>
              <a:t>Paysinger</a:t>
            </a:r>
            <a:endParaRPr lang="en-US" sz="3200" dirty="0"/>
          </a:p>
          <a:p>
            <a:r>
              <a:rPr lang="en-US" sz="3200" dirty="0"/>
              <a:t>cdavenport@smmusd.org</a:t>
            </a:r>
          </a:p>
        </p:txBody>
      </p:sp>
    </p:spTree>
    <p:extLst>
      <p:ext uri="{BB962C8B-B14F-4D97-AF65-F5344CB8AC3E}">
        <p14:creationId xmlns:p14="http://schemas.microsoft.com/office/powerpoint/2010/main" val="2717404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07F2B-0B16-4DAB-9819-E86254BCB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Santa Monica High School </a:t>
            </a:r>
            <a:br>
              <a:rPr lang="en-US" dirty="0"/>
            </a:br>
            <a:r>
              <a:rPr lang="en-US" dirty="0"/>
              <a:t>Athletics  2023-2024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A822D-3842-4FE8-BA3E-A7569B1F5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CIF Sponsored sports fall into three season categories:</a:t>
            </a:r>
          </a:p>
          <a:p>
            <a:pPr lvl="1"/>
            <a:r>
              <a:rPr lang="en-US" b="1" u="sng" dirty="0"/>
              <a:t>FALL:</a:t>
            </a:r>
            <a:r>
              <a:rPr lang="en-US" dirty="0"/>
              <a:t> B&amp;G Cross Country, Football, B Water Polo, G Golf, G Volleyball,   G Tennis, *G Flag Football, Sideline Cheer &amp; Pom</a:t>
            </a:r>
          </a:p>
          <a:p>
            <a:pPr lvl="1"/>
            <a:r>
              <a:rPr lang="en-US" b="1" u="sng" dirty="0"/>
              <a:t>WINTER:</a:t>
            </a:r>
            <a:r>
              <a:rPr lang="en-US" dirty="0"/>
              <a:t> B&amp;G Soccer, B&amp;G Basketball, B&amp;G Wrestling, G Water polo, Sideline Cheer &amp; Pom</a:t>
            </a:r>
          </a:p>
          <a:p>
            <a:pPr lvl="1"/>
            <a:r>
              <a:rPr lang="en-US" b="1" u="sng" dirty="0"/>
              <a:t>SPRING:</a:t>
            </a:r>
            <a:r>
              <a:rPr lang="en-US" dirty="0"/>
              <a:t> B Tennis, B Golf, B Volleyball, G Beach Volleyball, Baseball, Softball, B&amp;G Track, B&amp;G Swim, B&amp;G Lacrosse, *Competitive Cheer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30 Competitive Varsity level sports </a:t>
            </a:r>
          </a:p>
          <a:p>
            <a:pPr lvl="1"/>
            <a:r>
              <a:rPr lang="en-US" dirty="0"/>
              <a:t>38 Competitive Lower level teams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026F6-B984-472F-86F5-DD5892125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688" y="4471254"/>
            <a:ext cx="3042328" cy="22953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FEC221-AB93-464A-AB5C-1BF5CFE51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776" y="4585634"/>
            <a:ext cx="2755392" cy="2066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A3677-87DB-4AEE-B9E3-39580BB1F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4896" y="561906"/>
            <a:ext cx="2594272" cy="19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00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83C3A-418F-4A89-B8D9-15E3A5D3A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Educational Based </a:t>
            </a:r>
            <a:br>
              <a:rPr lang="en-US" dirty="0"/>
            </a:br>
            <a:r>
              <a:rPr lang="en-US" dirty="0"/>
              <a:t>Competitive Athletics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E0BF-6C25-4779-A056-06A0F8416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GOALS vs. PURPOSE</a:t>
            </a:r>
          </a:p>
          <a:p>
            <a:r>
              <a:rPr lang="en-US" dirty="0"/>
              <a:t>The </a:t>
            </a:r>
            <a:r>
              <a:rPr lang="en-US" b="1" u="sng" dirty="0"/>
              <a:t>GOAL</a:t>
            </a:r>
            <a:r>
              <a:rPr lang="en-US" dirty="0"/>
              <a:t> of Educational based competitive athletics is to WIN with character and pride as school based teams within CIF-SS</a:t>
            </a:r>
          </a:p>
          <a:p>
            <a:r>
              <a:rPr lang="en-US" dirty="0"/>
              <a:t>The </a:t>
            </a:r>
            <a:r>
              <a:rPr lang="en-US" b="1" u="sng" dirty="0"/>
              <a:t>PURPOSE </a:t>
            </a:r>
            <a:r>
              <a:rPr lang="en-US" dirty="0"/>
              <a:t>of Educational competitive athletics is the intentional, purposeful and consistent time and energy devoted to the full development of a student athlete that will benefit them on &amp; off the field and throughout their future. </a:t>
            </a:r>
          </a:p>
          <a:p>
            <a:r>
              <a:rPr lang="en-US" dirty="0"/>
              <a:t>Santa Monica High school Athletic department </a:t>
            </a:r>
            <a:r>
              <a:rPr lang="en-US" b="1" u="sng" dirty="0"/>
              <a:t>mission statement</a:t>
            </a:r>
            <a:r>
              <a:rPr lang="en-US" dirty="0"/>
              <a:t>: Our highly competitive athletic programs are dedicated to fostering a positive and healthy culture, which centers around respect, sportsmanship, commitment to inclusiveness and diversity, hard work, self-discipline, humility, and social and emotional growth.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CD9062-ECF8-49B1-92F1-7D2A27639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162" y="357827"/>
            <a:ext cx="2143377" cy="2006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1AAD47-AF1A-480D-9C04-0B7DB49F3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664" y="4887059"/>
            <a:ext cx="1715667" cy="17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47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3B9C-E4E2-4653-BEA8-B7273AAE8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Educational Based Competitive Athletics?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94419-BD8F-428E-9D7D-C240A25B1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Competitive athletics are a privilege- not a right.</a:t>
            </a:r>
            <a:r>
              <a:rPr lang="en-US" dirty="0"/>
              <a:t>  Every roster spot is earned and must be repetitively earned.  That repetition of earning your place in a program builds character, tenacity and work ethic.</a:t>
            </a:r>
          </a:p>
          <a:p>
            <a:r>
              <a:rPr lang="en-US" u="sng" dirty="0"/>
              <a:t>Growth Mindset </a:t>
            </a:r>
            <a:r>
              <a:rPr lang="en-US" i="1" u="sng" dirty="0"/>
              <a:t>“Growth and comfort do not coexist”  </a:t>
            </a:r>
            <a:r>
              <a:rPr lang="en-US" dirty="0"/>
              <a:t>Student athletes will be uncomfortable, tired, pushed to the limit- much like the real world demands of adult professionals.  Greatness is not achieved in comfort without hard work, sweat and sacrifice. </a:t>
            </a:r>
          </a:p>
          <a:p>
            <a:r>
              <a:rPr lang="en-US" u="sng" dirty="0"/>
              <a:t>Competitive drive</a:t>
            </a:r>
            <a:r>
              <a:rPr lang="en-US" dirty="0"/>
              <a:t>, our athletes will learn that competitive drive takes intentional work, focus and goal setting, and the desire to succeed as a teammate, not as an individual.</a:t>
            </a:r>
          </a:p>
          <a:p>
            <a:r>
              <a:rPr lang="en-US" u="sng" dirty="0"/>
              <a:t>Time management, </a:t>
            </a:r>
            <a:r>
              <a:rPr lang="en-US" dirty="0"/>
              <a:t>Student athletes learn the essential skill of </a:t>
            </a:r>
          </a:p>
          <a:p>
            <a:pPr marL="0" indent="0">
              <a:buNone/>
            </a:pPr>
            <a:r>
              <a:rPr lang="en-US" dirty="0"/>
              <a:t>time management, responsibility and life balance.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12DD5-E143-4D8F-A451-CCFD5C1D9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887" y="4828726"/>
            <a:ext cx="2498433" cy="1873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AC86F0-F560-4C60-9B5B-BE535C5DB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49853" y="2404074"/>
            <a:ext cx="1873825" cy="187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55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B283E-D30C-4C5F-824F-0D614D07A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Basic CIF Requirements </a:t>
            </a:r>
            <a:br>
              <a:rPr lang="en-US" sz="3600" dirty="0"/>
            </a:br>
            <a:r>
              <a:rPr lang="en-US" sz="3600" dirty="0"/>
              <a:t>for Member Schools  (cifss.org)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90209-AF57-4C26-A275-BD7CF61C2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1" y="1891211"/>
            <a:ext cx="8946541" cy="4352364"/>
          </a:xfrm>
        </p:spPr>
        <p:txBody>
          <a:bodyPr>
            <a:normAutofit lnSpcReduction="10000"/>
          </a:bodyPr>
          <a:lstStyle/>
          <a:p>
            <a:r>
              <a:rPr lang="en-US" b="1" u="sng" dirty="0"/>
              <a:t>Student Eligibility Check list: </a:t>
            </a:r>
            <a:r>
              <a:rPr lang="en-US" dirty="0"/>
              <a:t>including GPA, Progress towards graduation, minimum units per semester, school enrollment, transfers, recruiting violations</a:t>
            </a:r>
          </a:p>
          <a:p>
            <a:r>
              <a:rPr lang="en-US" b="1" u="sng" dirty="0"/>
              <a:t>Association Fees: </a:t>
            </a:r>
            <a:r>
              <a:rPr lang="en-US" dirty="0"/>
              <a:t>Each Member school pays a fee for every sport they participate to the local league, to CIFSS and to CIF State Association</a:t>
            </a:r>
          </a:p>
          <a:p>
            <a:r>
              <a:rPr lang="en-US" b="1" u="sng" dirty="0"/>
              <a:t>CIF Bylaws BLUE BOOK  </a:t>
            </a:r>
            <a:r>
              <a:rPr lang="en-US" dirty="0"/>
              <a:t>contains the rules that govern all schools and all student athletes including, practice time limits, in season Sunday no contact, transfers, sport by sport game rules, playoff rules &amp; divisions, spectator ejections, misconduct violations</a:t>
            </a:r>
          </a:p>
          <a:p>
            <a:r>
              <a:rPr lang="en-US" b="1" u="sng" dirty="0"/>
              <a:t>League Associations: </a:t>
            </a:r>
            <a:r>
              <a:rPr lang="en-US" dirty="0"/>
              <a:t>South Bay Athletic Association includes 19 area schools that agree to a set of bylaws and rules governing our league and games.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AF7E01-80E7-4528-B715-B7249A7C2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384" y="151133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F56CE4-720D-47CC-924D-C298EA84A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853" y="4067393"/>
            <a:ext cx="18669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50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6C854-895D-40EF-82F7-8E2C5AE0E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2023-24 TRYOUT PROCESS</a:t>
            </a:r>
            <a:br>
              <a:rPr lang="en-US" dirty="0"/>
            </a:br>
            <a:r>
              <a:rPr lang="en-US" dirty="0"/>
              <a:t>June 12-17th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C7E93-ECCB-4D1C-A830-3B2B38408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program will hold OPEN tryouts during the week of June 12-17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Tryouts are staggered so that multisport athletes have the opportunity to participate in multiple sports</a:t>
            </a:r>
          </a:p>
          <a:p>
            <a:r>
              <a:rPr lang="en-US" dirty="0"/>
              <a:t>Tryouts for incoming 9</a:t>
            </a:r>
            <a:r>
              <a:rPr lang="en-US" baseline="30000" dirty="0"/>
              <a:t>th</a:t>
            </a:r>
            <a:r>
              <a:rPr lang="en-US" dirty="0"/>
              <a:t> grade athletes MUST occur after the last day of school in 8</a:t>
            </a:r>
            <a:r>
              <a:rPr lang="en-US" baseline="30000" dirty="0"/>
              <a:t>th</a:t>
            </a:r>
            <a:r>
              <a:rPr lang="en-US" dirty="0"/>
              <a:t> grade (cheerleading is the exception)</a:t>
            </a:r>
          </a:p>
          <a:p>
            <a:r>
              <a:rPr lang="en-US" dirty="0"/>
              <a:t>All students participating in tryouts must have the following items:</a:t>
            </a:r>
          </a:p>
          <a:p>
            <a:pPr lvl="1"/>
            <a:r>
              <a:rPr lang="en-US" dirty="0"/>
              <a:t>Current Physical Exam</a:t>
            </a:r>
          </a:p>
          <a:p>
            <a:pPr lvl="1"/>
            <a:r>
              <a:rPr lang="en-US" dirty="0"/>
              <a:t>Proof of Medical insurance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8D735-93AF-4BF6-A862-D41CF7F5C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784" y="4594161"/>
            <a:ext cx="2624328" cy="1902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19383C-4D87-406C-9B2B-B1C75FDC0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032" y="4342147"/>
            <a:ext cx="2859481" cy="2144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47193F-C174-4770-9002-D58CFCB3A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369" y="5145601"/>
            <a:ext cx="2006669" cy="1505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E4657B-E13C-41EC-8FFB-5C6529387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6782" y="371242"/>
            <a:ext cx="2144611" cy="214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38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F9EB665-50BE-43A7-A551-70F44E7DD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508" y="209260"/>
            <a:ext cx="8755813" cy="643948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EEAE91-4290-411B-9F6E-942D947EB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386" y="4080601"/>
            <a:ext cx="2144611" cy="214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82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D1F0C-9264-4C8E-8CBB-19947B4A6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Typical Practice schedules </a:t>
            </a:r>
            <a:br>
              <a:rPr lang="en-US" dirty="0"/>
            </a:br>
            <a:r>
              <a:rPr lang="en-US" dirty="0"/>
              <a:t>for high school teams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2B862-A9C1-4632-91DB-D7BC5FB50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Most athletic teams are scheduled during either period 6 or period 7</a:t>
            </a:r>
          </a:p>
          <a:p>
            <a:r>
              <a:rPr lang="en-US" dirty="0"/>
              <a:t>Student athletes earn PE credit for the year while they are enrolled in that period 6 or 7 class</a:t>
            </a:r>
          </a:p>
          <a:p>
            <a:r>
              <a:rPr lang="en-US" dirty="0"/>
              <a:t>Typical IN SEASON practice for most teams is scheduled between beginning of period 6 and 5:00pm</a:t>
            </a:r>
          </a:p>
          <a:p>
            <a:r>
              <a:rPr lang="en-US" dirty="0"/>
              <a:t>Typical OUT OF SEASON practice is limited to period 6 or 7 only.</a:t>
            </a:r>
          </a:p>
          <a:p>
            <a:r>
              <a:rPr lang="en-US" dirty="0"/>
              <a:t>Student athletes are required to participate in class that they are enrolled- even if they are on a club team outside of school</a:t>
            </a:r>
          </a:p>
          <a:p>
            <a:r>
              <a:rPr lang="en-US" dirty="0"/>
              <a:t>Student athletes are required to be enrolled in a class of the team that they are competing. Multi sport athletes will move from class to class as the seasons change. </a:t>
            </a:r>
          </a:p>
          <a:p>
            <a:r>
              <a:rPr lang="en-US" dirty="0"/>
              <a:t>Some teams practice at off site locations including Memorial Park, JAMS and Belmar park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39496-46B8-4DE5-887A-D4BE8C709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154" y="281445"/>
            <a:ext cx="2628900" cy="174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9AFA7C-B32F-4864-84B9-EE2E81504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062" y="2747512"/>
            <a:ext cx="2238920" cy="1679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5048C2-C2B5-4AAC-869F-116937AE8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785" y="4766091"/>
            <a:ext cx="1671197" cy="181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35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1CD91-2830-4234-86ED-3E815DED6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17290"/>
          </a:xfrm>
        </p:spPr>
        <p:txBody>
          <a:bodyPr/>
          <a:lstStyle/>
          <a:p>
            <a:pPr algn="ctr"/>
            <a:r>
              <a:rPr lang="en-US" sz="3600" dirty="0"/>
              <a:t>Anticipated yearly costs</a:t>
            </a:r>
            <a:br>
              <a:rPr lang="en-US" sz="3600" dirty="0"/>
            </a:br>
            <a:r>
              <a:rPr lang="en-US" sz="3600" dirty="0"/>
              <a:t>for Athletics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2598B-FD3B-4AD3-8835-B4D3628B7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309" y="1818742"/>
            <a:ext cx="10749382" cy="447854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Bus and Van Transportation for teams  						~ $225,000.00</a:t>
            </a:r>
          </a:p>
          <a:p>
            <a:r>
              <a:rPr lang="en-US" dirty="0"/>
              <a:t>CIF approved game balls/ approved game equipment 		~ $40,000.00</a:t>
            </a:r>
          </a:p>
          <a:p>
            <a:r>
              <a:rPr lang="en-US" dirty="0"/>
              <a:t>Uniforms  	</a:t>
            </a:r>
            <a:r>
              <a:rPr lang="en-US" sz="1300" dirty="0"/>
              <a:t>				</a:t>
            </a:r>
            <a:r>
              <a:rPr lang="en-US" dirty="0"/>
              <a:t>								~ $40,000.00</a:t>
            </a:r>
          </a:p>
          <a:p>
            <a:r>
              <a:rPr lang="en-US" dirty="0"/>
              <a:t>CIF State, Southern Section and League Dues 				~ $10,000.00</a:t>
            </a:r>
          </a:p>
          <a:p>
            <a:r>
              <a:rPr lang="en-US" dirty="0"/>
              <a:t>Facility upkeep/ repair and management					~ $35,000.00</a:t>
            </a:r>
          </a:p>
          <a:p>
            <a:r>
              <a:rPr lang="en-US" dirty="0"/>
              <a:t>Sports medicine and safety equipment 						~ $18,000.00</a:t>
            </a:r>
          </a:p>
          <a:p>
            <a:r>
              <a:rPr lang="en-US" dirty="0"/>
              <a:t>Athletic Department Staff Full time/ Part time 				~ $180,000.00</a:t>
            </a:r>
          </a:p>
          <a:p>
            <a:r>
              <a:rPr lang="en-US" dirty="0"/>
              <a:t>Coaches stipends (85+ Coaches)							~ $225,000.00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Individual team expenses-</a:t>
            </a:r>
            <a:r>
              <a:rPr lang="en-US" sz="1400" dirty="0"/>
              <a:t>tournaments, training gear, Practice wear, Banquet/ awards, etc</a:t>
            </a:r>
            <a:r>
              <a:rPr lang="en-US" dirty="0"/>
              <a:t>. 	~ $100,000.00	</a:t>
            </a:r>
          </a:p>
          <a:p>
            <a:r>
              <a:rPr lang="en-US" dirty="0"/>
              <a:t>Game officials for all 68 Teams Home Games							~ $55,000.00			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868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82881</TotalTime>
  <Words>1204</Words>
  <Application>Microsoft Office PowerPoint</Application>
  <PresentationFormat>Widescreen</PresentationFormat>
  <Paragraphs>77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Ion</vt:lpstr>
      <vt:lpstr>High School Athletics</vt:lpstr>
      <vt:lpstr>Santa Monica High School  Athletics  2023-2024</vt:lpstr>
      <vt:lpstr>Educational Based  Competitive Athletics</vt:lpstr>
      <vt:lpstr>Why Educational Based Competitive Athletics?</vt:lpstr>
      <vt:lpstr>Basic CIF Requirements  for Member Schools  (cifss.org)</vt:lpstr>
      <vt:lpstr>2023-24 TRYOUT PROCESS June 12-17th</vt:lpstr>
      <vt:lpstr>PowerPoint Presentation</vt:lpstr>
      <vt:lpstr>Typical Practice schedules  for high school teams</vt:lpstr>
      <vt:lpstr>Anticipated yearly costs for Athletics programs</vt:lpstr>
      <vt:lpstr>2022-23 School year Accomplishments</vt:lpstr>
      <vt:lpstr>High School Athletics FAQ Conclusion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Davenport, Coleen</dc:creator>
  <cp:lastModifiedBy>Davenport, Coleen</cp:lastModifiedBy>
  <cp:revision>49</cp:revision>
  <cp:lastPrinted>2023-03-21T22:11:44Z</cp:lastPrinted>
  <dcterms:created xsi:type="dcterms:W3CDTF">2023-01-05T19:05:17Z</dcterms:created>
  <dcterms:modified xsi:type="dcterms:W3CDTF">2023-03-22T16:23:26Z</dcterms:modified>
</cp:coreProperties>
</file>